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1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25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0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5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7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C8F8B-A390-6C42-9FDB-C6AD01E118BE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4C134-2215-EB44-9BA5-A8A7D0AC0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6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5425"/>
            <a:ext cx="7772400" cy="1470025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6413501"/>
            <a:ext cx="7772400" cy="317500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 smtClean="0"/>
              <a:t>Picture - http://</a:t>
            </a:r>
            <a:r>
              <a:rPr lang="en-US" sz="2000" dirty="0" err="1" smtClean="0"/>
              <a:t>www.cmu.edu</a:t>
            </a:r>
            <a:r>
              <a:rPr lang="en-US" sz="2000" dirty="0" smtClean="0"/>
              <a:t>/homepage/innovation/2007/summer/bot-moves-with-the-</a:t>
            </a:r>
            <a:r>
              <a:rPr lang="en-US" sz="2000" dirty="0" err="1" smtClean="0"/>
              <a:t>beat.shtml</a:t>
            </a:r>
            <a:endParaRPr lang="en-US" sz="20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0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99" y="1269999"/>
            <a:ext cx="4635501" cy="3476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1944" y="6488668"/>
            <a:ext cx="709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design.html#Locomotion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5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6" name="TextBox 5"/>
          <p:cNvSpPr txBox="1"/>
          <p:nvPr/>
        </p:nvSpPr>
        <p:spPr>
          <a:xfrm>
            <a:off x="1412875" y="6381750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1698625" y="6461125"/>
            <a:ext cx="574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- http://</a:t>
            </a:r>
            <a:r>
              <a:rPr lang="en-US" dirty="0" err="1" smtClean="0"/>
              <a:t>www.cs.cmu.edu</a:t>
            </a:r>
            <a:r>
              <a:rPr lang="en-US" dirty="0" smtClean="0"/>
              <a:t>/~./</a:t>
            </a:r>
            <a:r>
              <a:rPr lang="en-US" dirty="0" err="1" smtClean="0"/>
              <a:t>heartlander</a:t>
            </a:r>
            <a:r>
              <a:rPr lang="en-US" dirty="0" smtClean="0"/>
              <a:t>/</a:t>
            </a:r>
            <a:r>
              <a:rPr lang="en-US" dirty="0" err="1" smtClean="0"/>
              <a:t>videos.html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3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94</Words>
  <Application>Microsoft Macintosh PowerPoint</Application>
  <PresentationFormat>On-screen Show (4:3)</PresentationFormat>
  <Paragraphs>11</Paragraphs>
  <Slides>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HeartLander</vt:lpstr>
      <vt:lpstr>Characteristics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HeartLander</dc:title>
  <dc:creator>Timm Nygren</dc:creator>
  <cp:lastModifiedBy>Timm Nygren</cp:lastModifiedBy>
  <cp:revision>4</cp:revision>
  <dcterms:created xsi:type="dcterms:W3CDTF">2014-09-09T19:58:11Z</dcterms:created>
  <dcterms:modified xsi:type="dcterms:W3CDTF">2014-09-09T21:17:10Z</dcterms:modified>
</cp:coreProperties>
</file>